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7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C5B26E-618A-4570-9B65-87CE11F8AC3E}" v="2" dt="2025-08-31T09:20:02.827"/>
    <p1510:client id="{7ECEAA5D-2CB2-4085-9441-59D9708CC5FD}" v="6" dt="2025-08-31T09:13:53.793"/>
    <p1510:client id="{DC23A298-AC9F-474B-8348-A6A0D48FE58A}" v="4" dt="2025-08-31T09:16:52.215"/>
    <p1510:client id="{F5B365C8-196D-480A-8232-1A296EC0169A}" v="2" dt="2025-08-31T09:17:16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QRR8DH+XMxne7abbYsBEaS9vgUI33S+gkjG4Diy470=" providerId="None" clId="Web-{01EF39C3-4A61-461E-9175-425B71A8CB4A}"/>
    <pc:docChg chg="modSld">
      <pc:chgData name="Utilisateur" userId="IQRR8DH+XMxne7abbYsBEaS9vgUI33S+gkjG4Diy470=" providerId="None" clId="Web-{01EF39C3-4A61-461E-9175-425B71A8CB4A}" dt="2025-08-13T20:41:17.395" v="119" actId="20577"/>
      <pc:docMkLst>
        <pc:docMk/>
      </pc:docMkLst>
      <pc:sldChg chg="modSp">
        <pc:chgData name="Utilisateur" userId="IQRR8DH+XMxne7abbYsBEaS9vgUI33S+gkjG4Diy470=" providerId="None" clId="Web-{01EF39C3-4A61-461E-9175-425B71A8CB4A}" dt="2025-08-13T20:41:17.395" v="119" actId="20577"/>
        <pc:sldMkLst>
          <pc:docMk/>
          <pc:sldMk cId="0" sldId="256"/>
        </pc:sldMkLst>
        <pc:spChg chg="mod">
          <ac:chgData name="Utilisateur" userId="IQRR8DH+XMxne7abbYsBEaS9vgUI33S+gkjG4Diy470=" providerId="None" clId="Web-{01EF39C3-4A61-461E-9175-425B71A8CB4A}" dt="2025-08-13T20:41:17.395" v="119" actId="20577"/>
          <ac:spMkLst>
            <pc:docMk/>
            <pc:sldMk cId="0" sldId="256"/>
            <ac:spMk id="36" creationId="{AC92C781-A5C4-3886-2E37-116D4769D3EB}"/>
          </ac:spMkLst>
        </pc:spChg>
      </pc:sldChg>
    </pc:docChg>
  </pc:docChgLst>
  <pc:docChgLst>
    <pc:chgData name="Utilisateur" userId="IQRR8DH+XMxne7abbYsBEaS9vgUI33S+gkjG4Diy470=" providerId="None" clId="Web-{F5B365C8-196D-480A-8232-1A296EC0169A}"/>
    <pc:docChg chg="modSld">
      <pc:chgData name="Utilisateur" userId="IQRR8DH+XMxne7abbYsBEaS9vgUI33S+gkjG4Diy470=" providerId="None" clId="Web-{F5B365C8-196D-480A-8232-1A296EC0169A}" dt="2025-08-31T09:17:16.265" v="1" actId="1076"/>
      <pc:docMkLst>
        <pc:docMk/>
      </pc:docMkLst>
      <pc:sldChg chg="modSp">
        <pc:chgData name="Utilisateur" userId="IQRR8DH+XMxne7abbYsBEaS9vgUI33S+gkjG4Diy470=" providerId="None" clId="Web-{F5B365C8-196D-480A-8232-1A296EC0169A}" dt="2025-08-31T09:17:16.265" v="1" actId="1076"/>
        <pc:sldMkLst>
          <pc:docMk/>
          <pc:sldMk cId="0" sldId="256"/>
        </pc:sldMkLst>
        <pc:spChg chg="mod">
          <ac:chgData name="Utilisateur" userId="IQRR8DH+XMxne7abbYsBEaS9vgUI33S+gkjG4Diy470=" providerId="None" clId="Web-{F5B365C8-196D-480A-8232-1A296EC0169A}" dt="2025-08-31T09:17:16.265" v="1" actId="1076"/>
          <ac:spMkLst>
            <pc:docMk/>
            <pc:sldMk cId="0" sldId="256"/>
            <ac:spMk id="3" creationId="{4EA2E9F4-78A1-CFC7-5FE6-CB30B10F2AA6}"/>
          </ac:spMkLst>
        </pc:spChg>
      </pc:sldChg>
    </pc:docChg>
  </pc:docChgLst>
  <pc:docChgLst>
    <pc:chgData clId="Web-{DC23A298-AC9F-474B-8348-A6A0D48FE58A}"/>
    <pc:docChg chg="modSld">
      <pc:chgData name="" userId="" providerId="" clId="Web-{DC23A298-AC9F-474B-8348-A6A0D48FE58A}" dt="2025-08-31T09:16:52.215" v="1" actId="20577"/>
      <pc:docMkLst>
        <pc:docMk/>
      </pc:docMkLst>
      <pc:sldChg chg="modSp">
        <pc:chgData name="" userId="" providerId="" clId="Web-{DC23A298-AC9F-474B-8348-A6A0D48FE58A}" dt="2025-08-31T09:16:52.215" v="1" actId="20577"/>
        <pc:sldMkLst>
          <pc:docMk/>
          <pc:sldMk cId="0" sldId="256"/>
        </pc:sldMkLst>
        <pc:spChg chg="mod">
          <ac:chgData name="" userId="" providerId="" clId="Web-{DC23A298-AC9F-474B-8348-A6A0D48FE58A}" dt="2025-08-31T09:16:52.215" v="1" actId="20577"/>
          <ac:spMkLst>
            <pc:docMk/>
            <pc:sldMk cId="0" sldId="256"/>
            <ac:spMk id="3" creationId="{4EA2E9F4-78A1-CFC7-5FE6-CB30B10F2AA6}"/>
          </ac:spMkLst>
        </pc:spChg>
      </pc:sldChg>
    </pc:docChg>
  </pc:docChgLst>
  <pc:docChgLst>
    <pc:chgData clId="Web-{93C0A0CD-F2C8-4E8C-B1D4-E7704F762D62}"/>
    <pc:docChg chg="modSld">
      <pc:chgData name="" userId="" providerId="" clId="Web-{93C0A0CD-F2C8-4E8C-B1D4-E7704F762D62}" dt="2025-08-21T14:22:57.030" v="1" actId="20577"/>
      <pc:docMkLst>
        <pc:docMk/>
      </pc:docMkLst>
    </pc:docChg>
  </pc:docChgLst>
  <pc:docChgLst>
    <pc:chgData name="Utilisateur" userId="IQRR8DH+XMxne7abbYsBEaS9vgUI33S+gkjG4Diy470=" providerId="None" clId="Web-{56AB1A77-4D2B-4E77-8019-292EB57A989B}"/>
    <pc:docChg chg="modSld">
      <pc:chgData name="Utilisateur" userId="IQRR8DH+XMxne7abbYsBEaS9vgUI33S+gkjG4Diy470=" providerId="None" clId="Web-{56AB1A77-4D2B-4E77-8019-292EB57A989B}" dt="2025-08-13T17:49:15.291" v="367" actId="1076"/>
      <pc:docMkLst>
        <pc:docMk/>
      </pc:docMkLst>
      <pc:sldChg chg="addSp delSp modSp">
        <pc:chgData name="Utilisateur" userId="IQRR8DH+XMxne7abbYsBEaS9vgUI33S+gkjG4Diy470=" providerId="None" clId="Web-{56AB1A77-4D2B-4E77-8019-292EB57A989B}" dt="2025-08-13T17:49:15.291" v="367" actId="1076"/>
        <pc:sldMkLst>
          <pc:docMk/>
          <pc:sldMk cId="0" sldId="256"/>
        </pc:sldMkLst>
        <pc:spChg chg="add mod">
          <ac:chgData name="Utilisateur" userId="IQRR8DH+XMxne7abbYsBEaS9vgUI33S+gkjG4Diy470=" providerId="None" clId="Web-{56AB1A77-4D2B-4E77-8019-292EB57A989B}" dt="2025-08-13T17:49:15.291" v="367" actId="1076"/>
          <ac:spMkLst>
            <pc:docMk/>
            <pc:sldMk cId="0" sldId="256"/>
            <ac:spMk id="3" creationId="{4EA2E9F4-78A1-CFC7-5FE6-CB30B10F2AA6}"/>
          </ac:spMkLst>
        </pc:spChg>
        <pc:spChg chg="add mod">
          <ac:chgData name="Utilisateur" userId="IQRR8DH+XMxne7abbYsBEaS9vgUI33S+gkjG4Diy470=" providerId="None" clId="Web-{56AB1A77-4D2B-4E77-8019-292EB57A989B}" dt="2025-08-13T17:49:05.697" v="355" actId="1076"/>
          <ac:spMkLst>
            <pc:docMk/>
            <pc:sldMk cId="0" sldId="256"/>
            <ac:spMk id="4" creationId="{74E3F651-E3CC-CD74-880C-C8DB64A30F5D}"/>
          </ac:spMkLst>
        </pc:spChg>
        <pc:spChg chg="add mod">
          <ac:chgData name="Utilisateur" userId="IQRR8DH+XMxne7abbYsBEaS9vgUI33S+gkjG4Diy470=" providerId="None" clId="Web-{56AB1A77-4D2B-4E77-8019-292EB57A989B}" dt="2025-08-13T17:49:05.712" v="356" actId="1076"/>
          <ac:spMkLst>
            <pc:docMk/>
            <pc:sldMk cId="0" sldId="256"/>
            <ac:spMk id="6" creationId="{2C675171-9038-D874-567A-692ED1504CA5}"/>
          </ac:spMkLst>
        </pc:spChg>
        <pc:spChg chg="add mod">
          <ac:chgData name="Utilisateur" userId="IQRR8DH+XMxne7abbYsBEaS9vgUI33S+gkjG4Diy470=" providerId="None" clId="Web-{56AB1A77-4D2B-4E77-8019-292EB57A989B}" dt="2025-08-13T17:49:05.728" v="357" actId="1076"/>
          <ac:spMkLst>
            <pc:docMk/>
            <pc:sldMk cId="0" sldId="256"/>
            <ac:spMk id="8" creationId="{1CDC0437-43CE-BC7A-7038-88B0B0BAB36D}"/>
          </ac:spMkLst>
        </pc:spChg>
        <pc:spChg chg="add del mod">
          <ac:chgData name="Utilisateur" userId="IQRR8DH+XMxne7abbYsBEaS9vgUI33S+gkjG4Diy470=" providerId="None" clId="Web-{56AB1A77-4D2B-4E77-8019-292EB57A989B}" dt="2025-08-13T17:49:05.728" v="358" actId="1076"/>
          <ac:spMkLst>
            <pc:docMk/>
            <pc:sldMk cId="0" sldId="256"/>
            <ac:spMk id="32" creationId="{4BEA9929-BD25-D7DF-B65C-74196B55A14B}"/>
          </ac:spMkLst>
        </pc:spChg>
        <pc:spChg chg="add mod">
          <ac:chgData name="Utilisateur" userId="IQRR8DH+XMxne7abbYsBEaS9vgUI33S+gkjG4Diy470=" providerId="None" clId="Web-{56AB1A77-4D2B-4E77-8019-292EB57A989B}" dt="2025-08-13T17:49:05.744" v="359" actId="1076"/>
          <ac:spMkLst>
            <pc:docMk/>
            <pc:sldMk cId="0" sldId="256"/>
            <ac:spMk id="36" creationId="{AC92C781-A5C4-3886-2E37-116D4769D3EB}"/>
          </ac:spMkLst>
        </pc:spChg>
        <pc:spChg chg="add mod">
          <ac:chgData name="Utilisateur" userId="IQRR8DH+XMxne7abbYsBEaS9vgUI33S+gkjG4Diy470=" providerId="None" clId="Web-{56AB1A77-4D2B-4E77-8019-292EB57A989B}" dt="2025-08-13T17:49:05.759" v="360" actId="1076"/>
          <ac:spMkLst>
            <pc:docMk/>
            <pc:sldMk cId="0" sldId="256"/>
            <ac:spMk id="37" creationId="{E753CF11-F61B-A641-5DAA-6803DE6C911C}"/>
          </ac:spMkLst>
        </pc:spChg>
        <pc:spChg chg="add mod">
          <ac:chgData name="Utilisateur" userId="IQRR8DH+XMxne7abbYsBEaS9vgUI33S+gkjG4Diy470=" providerId="None" clId="Web-{56AB1A77-4D2B-4E77-8019-292EB57A989B}" dt="2025-08-13T17:49:05.775" v="361" actId="1076"/>
          <ac:spMkLst>
            <pc:docMk/>
            <pc:sldMk cId="0" sldId="256"/>
            <ac:spMk id="46" creationId="{83126CF0-1042-3556-B200-35CCD271AD31}"/>
          </ac:spMkLst>
        </pc:spChg>
        <pc:spChg chg="add mod">
          <ac:chgData name="Utilisateur" userId="IQRR8DH+XMxne7abbYsBEaS9vgUI33S+gkjG4Diy470=" providerId="None" clId="Web-{56AB1A77-4D2B-4E77-8019-292EB57A989B}" dt="2025-08-13T17:49:05.791" v="363" actId="1076"/>
          <ac:spMkLst>
            <pc:docMk/>
            <pc:sldMk cId="0" sldId="256"/>
            <ac:spMk id="51" creationId="{D709DE3B-9247-4ADF-68E2-56F91F2E0339}"/>
          </ac:spMkLst>
        </pc:spChg>
      </pc:sldChg>
    </pc:docChg>
  </pc:docChgLst>
  <pc:docChgLst>
    <pc:chgData name="Utilisateur" userId="IQRR8DH+XMxne7abbYsBEaS9vgUI33S+gkjG4Diy470=" providerId="None" clId="Web-{3EC6F172-B83E-43A6-B4DE-C76B739A66EC}"/>
    <pc:docChg chg="modSld">
      <pc:chgData name="Utilisateur" userId="IQRR8DH+XMxne7abbYsBEaS9vgUI33S+gkjG4Diy470=" providerId="None" clId="Web-{3EC6F172-B83E-43A6-B4DE-C76B739A66EC}" dt="2025-08-13T18:14:23.258" v="94" actId="1076"/>
      <pc:docMkLst>
        <pc:docMk/>
      </pc:docMkLst>
    </pc:docChg>
  </pc:docChgLst>
  <pc:docChgLst>
    <pc:chgData name="Utilisateur" userId="IQRR8DH+XMxne7abbYsBEaS9vgUI33S+gkjG4Diy470=" providerId="None" clId="Web-{FE4EF70F-C934-45DB-856B-5F6CEF5FA85B}"/>
    <pc:docChg chg="modSld">
      <pc:chgData name="Utilisateur" userId="IQRR8DH+XMxne7abbYsBEaS9vgUI33S+gkjG4Diy470=" providerId="None" clId="Web-{FE4EF70F-C934-45DB-856B-5F6CEF5FA85B}" dt="2025-08-20T11:48:35.194" v="6" actId="14100"/>
      <pc:docMkLst>
        <pc:docMk/>
      </pc:docMkLst>
      <pc:sldChg chg="addSp modSp mod setBg">
        <pc:chgData name="Utilisateur" userId="IQRR8DH+XMxne7abbYsBEaS9vgUI33S+gkjG4Diy470=" providerId="None" clId="Web-{FE4EF70F-C934-45DB-856B-5F6CEF5FA85B}" dt="2025-08-20T11:48:35.194" v="6" actId="14100"/>
        <pc:sldMkLst>
          <pc:docMk/>
          <pc:sldMk cId="0" sldId="256"/>
        </pc:sldMkLst>
        <pc:picChg chg="add mod ord">
          <ac:chgData name="Utilisateur" userId="IQRR8DH+XMxne7abbYsBEaS9vgUI33S+gkjG4Diy470=" providerId="None" clId="Web-{FE4EF70F-C934-45DB-856B-5F6CEF5FA85B}" dt="2025-08-20T11:48:35.194" v="6" actId="14100"/>
          <ac:picMkLst>
            <pc:docMk/>
            <pc:sldMk cId="0" sldId="256"/>
            <ac:picMk id="5" creationId="{05F323E3-8307-C0C2-B38E-F32E861CF589}"/>
          </ac:picMkLst>
        </pc:picChg>
      </pc:sldChg>
    </pc:docChg>
  </pc:docChgLst>
  <pc:docChgLst>
    <pc:chgData name="Utilisateur" userId="IQRR8DH+XMxne7abbYsBEaS9vgUI33S+gkjG4Diy470=" providerId="None" clId="Web-{E72F350D-DDA1-4A35-AA1B-A86C57B5DDB1}"/>
    <pc:docChg chg="modSld">
      <pc:chgData name="Utilisateur" userId="IQRR8DH+XMxne7abbYsBEaS9vgUI33S+gkjG4Diy470=" providerId="None" clId="Web-{E72F350D-DDA1-4A35-AA1B-A86C57B5DDB1}" dt="2025-08-15T13:52:02.987" v="79" actId="1076"/>
      <pc:docMkLst>
        <pc:docMk/>
      </pc:docMkLst>
    </pc:docChg>
  </pc:docChgLst>
  <pc:docChgLst>
    <pc:chgData name="Utilisateur" userId="IQRR8DH+XMxne7abbYsBEaS9vgUI33S+gkjG4Diy470=" providerId="None" clId="Web-{7BBBC35E-042D-4B2B-BE88-0A19A11169DD}"/>
    <pc:docChg chg="modSld">
      <pc:chgData name="Utilisateur" userId="IQRR8DH+XMxne7abbYsBEaS9vgUI33S+gkjG4Diy470=" providerId="None" clId="Web-{7BBBC35E-042D-4B2B-BE88-0A19A11169DD}" dt="2025-08-22T15:17:17.080" v="25" actId="1076"/>
      <pc:docMkLst>
        <pc:docMk/>
      </pc:docMkLst>
      <pc:sldChg chg="addSp modSp">
        <pc:chgData name="Utilisateur" userId="IQRR8DH+XMxne7abbYsBEaS9vgUI33S+gkjG4Diy470=" providerId="None" clId="Web-{7BBBC35E-042D-4B2B-BE88-0A19A11169DD}" dt="2025-08-22T15:17:17.080" v="25" actId="1076"/>
        <pc:sldMkLst>
          <pc:docMk/>
          <pc:sldMk cId="0" sldId="256"/>
        </pc:sldMkLst>
        <pc:spChg chg="add mod">
          <ac:chgData name="Utilisateur" userId="IQRR8DH+XMxne7abbYsBEaS9vgUI33S+gkjG4Diy470=" providerId="None" clId="Web-{7BBBC35E-042D-4B2B-BE88-0A19A11169DD}" dt="2025-08-22T15:16:34.454" v="17" actId="20577"/>
          <ac:spMkLst>
            <pc:docMk/>
            <pc:sldMk cId="0" sldId="256"/>
            <ac:spMk id="7" creationId="{CDAFD0D4-3BFF-1E91-1F98-FF05F848CEC3}"/>
          </ac:spMkLst>
        </pc:spChg>
        <pc:spChg chg="add mod">
          <ac:chgData name="Utilisateur" userId="IQRR8DH+XMxne7abbYsBEaS9vgUI33S+gkjG4Diy470=" providerId="None" clId="Web-{7BBBC35E-042D-4B2B-BE88-0A19A11169DD}" dt="2025-08-22T15:17:17.080" v="25" actId="1076"/>
          <ac:spMkLst>
            <pc:docMk/>
            <pc:sldMk cId="0" sldId="256"/>
            <ac:spMk id="9" creationId="{6402D98E-0D99-EC9D-9B97-FAC2595B0D64}"/>
          </ac:spMkLst>
        </pc:spChg>
        <pc:spChg chg="mod">
          <ac:chgData name="Utilisateur" userId="IQRR8DH+XMxne7abbYsBEaS9vgUI33S+gkjG4Diy470=" providerId="None" clId="Web-{7BBBC35E-042D-4B2B-BE88-0A19A11169DD}" dt="2025-08-22T15:16:24.235" v="12" actId="1076"/>
          <ac:spMkLst>
            <pc:docMk/>
            <pc:sldMk cId="0" sldId="256"/>
            <ac:spMk id="37" creationId="{E753CF11-F61B-A641-5DAA-6803DE6C911C}"/>
          </ac:spMkLst>
        </pc:spChg>
        <pc:picChg chg="mod">
          <ac:chgData name="Utilisateur" userId="IQRR8DH+XMxne7abbYsBEaS9vgUI33S+gkjG4Diy470=" providerId="None" clId="Web-{7BBBC35E-042D-4B2B-BE88-0A19A11169DD}" dt="2025-08-22T15:17:06.377" v="23" actId="1076"/>
          <ac:picMkLst>
            <pc:docMk/>
            <pc:sldMk cId="0" sldId="256"/>
            <ac:picMk id="5" creationId="{05F323E3-8307-C0C2-B38E-F32E861CF589}"/>
          </ac:picMkLst>
        </pc:picChg>
        <pc:cxnChg chg="mod">
          <ac:chgData name="Utilisateur" userId="IQRR8DH+XMxne7abbYsBEaS9vgUI33S+gkjG4Diy470=" providerId="None" clId="Web-{7BBBC35E-042D-4B2B-BE88-0A19A11169DD}" dt="2025-08-22T15:16:15.844" v="10" actId="1076"/>
          <ac:cxnSpMkLst>
            <pc:docMk/>
            <pc:sldMk cId="0" sldId="256"/>
            <ac:cxnSpMk id="2" creationId="{27F63D32-2D28-2773-4B7D-E7B30BD81A7B}"/>
          </ac:cxnSpMkLst>
        </pc:cxnChg>
      </pc:sldChg>
    </pc:docChg>
  </pc:docChgLst>
  <pc:docChgLst>
    <pc:chgData name="Utilisateur" userId="IQRR8DH+XMxne7abbYsBEaS9vgUI33S+gkjG4Diy470=" providerId="None" clId="Web-{3ADFA6CE-AC89-4283-821A-F547C280FAA8}"/>
    <pc:docChg chg="modSld">
      <pc:chgData name="Utilisateur" userId="IQRR8DH+XMxne7abbYsBEaS9vgUI33S+gkjG4Diy470=" providerId="None" clId="Web-{3ADFA6CE-AC89-4283-821A-F547C280FAA8}" dt="2025-08-13T18:47:39.316" v="1"/>
      <pc:docMkLst>
        <pc:docMk/>
      </pc:docMkLst>
      <pc:sldChg chg="mod setBg">
        <pc:chgData name="Utilisateur" userId="IQRR8DH+XMxne7abbYsBEaS9vgUI33S+gkjG4Diy470=" providerId="None" clId="Web-{3ADFA6CE-AC89-4283-821A-F547C280FAA8}" dt="2025-08-13T18:47:39.316" v="1"/>
        <pc:sldMkLst>
          <pc:docMk/>
          <pc:sldMk cId="0" sldId="256"/>
        </pc:sldMkLst>
      </pc:sldChg>
    </pc:docChg>
  </pc:docChgLst>
  <pc:docChgLst>
    <pc:chgData clId="Web-{7BBBC35E-042D-4B2B-BE88-0A19A11169DD}"/>
    <pc:docChg chg="modSld">
      <pc:chgData name="" userId="" providerId="" clId="Web-{7BBBC35E-042D-4B2B-BE88-0A19A11169DD}" dt="2025-08-22T15:15:40.108" v="0" actId="14100"/>
      <pc:docMkLst>
        <pc:docMk/>
      </pc:docMkLst>
      <pc:sldChg chg="modSp">
        <pc:chgData name="" userId="" providerId="" clId="Web-{7BBBC35E-042D-4B2B-BE88-0A19A11169DD}" dt="2025-08-22T15:15:40.108" v="0" actId="14100"/>
        <pc:sldMkLst>
          <pc:docMk/>
          <pc:sldMk cId="0" sldId="256"/>
        </pc:sldMkLst>
        <pc:cxnChg chg="mod">
          <ac:chgData name="" userId="" providerId="" clId="Web-{7BBBC35E-042D-4B2B-BE88-0A19A11169DD}" dt="2025-08-22T15:15:40.108" v="0" actId="14100"/>
          <ac:cxnSpMkLst>
            <pc:docMk/>
            <pc:sldMk cId="0" sldId="256"/>
            <ac:cxnSpMk id="2" creationId="{27F63D32-2D28-2773-4B7D-E7B30BD81A7B}"/>
          </ac:cxnSpMkLst>
        </pc:cxnChg>
      </pc:sldChg>
    </pc:docChg>
  </pc:docChgLst>
  <pc:docChgLst>
    <pc:chgData name="Utilisateur" userId="IQRR8DH+XMxne7abbYsBEaS9vgUI33S+gkjG4Diy470=" providerId="None" clId="Web-{8A2F9C08-22C5-4F0C-8DAA-CDBC596639A2}"/>
    <pc:docChg chg="modSld">
      <pc:chgData name="Utilisateur" userId="IQRR8DH+XMxne7abbYsBEaS9vgUI33S+gkjG4Diy470=" providerId="None" clId="Web-{8A2F9C08-22C5-4F0C-8DAA-CDBC596639A2}" dt="2025-08-15T15:03:09.101" v="49" actId="20577"/>
      <pc:docMkLst>
        <pc:docMk/>
      </pc:docMkLst>
      <pc:sldChg chg="modSp">
        <pc:chgData name="Utilisateur" userId="IQRR8DH+XMxne7abbYsBEaS9vgUI33S+gkjG4Diy470=" providerId="None" clId="Web-{8A2F9C08-22C5-4F0C-8DAA-CDBC596639A2}" dt="2025-08-15T15:03:09.101" v="49" actId="20577"/>
        <pc:sldMkLst>
          <pc:docMk/>
          <pc:sldMk cId="0" sldId="256"/>
        </pc:sldMkLst>
        <pc:spChg chg="mod">
          <ac:chgData name="Utilisateur" userId="IQRR8DH+XMxne7abbYsBEaS9vgUI33S+gkjG4Diy470=" providerId="None" clId="Web-{8A2F9C08-22C5-4F0C-8DAA-CDBC596639A2}" dt="2025-08-15T15:03:09.101" v="49" actId="20577"/>
          <ac:spMkLst>
            <pc:docMk/>
            <pc:sldMk cId="0" sldId="256"/>
            <ac:spMk id="4" creationId="{74E3F651-E3CC-CD74-880C-C8DB64A30F5D}"/>
          </ac:spMkLst>
        </pc:spChg>
        <pc:spChg chg="mod">
          <ac:chgData name="Utilisateur" userId="IQRR8DH+XMxne7abbYsBEaS9vgUI33S+gkjG4Diy470=" providerId="None" clId="Web-{8A2F9C08-22C5-4F0C-8DAA-CDBC596639A2}" dt="2025-08-15T15:02:20.798" v="35" actId="20577"/>
          <ac:spMkLst>
            <pc:docMk/>
            <pc:sldMk cId="0" sldId="256"/>
            <ac:spMk id="6" creationId="{2C675171-9038-D874-567A-692ED1504CA5}"/>
          </ac:spMkLst>
        </pc:spChg>
        <pc:spChg chg="mod">
          <ac:chgData name="Utilisateur" userId="IQRR8DH+XMxne7abbYsBEaS9vgUI33S+gkjG4Diy470=" providerId="None" clId="Web-{8A2F9C08-22C5-4F0C-8DAA-CDBC596639A2}" dt="2025-08-15T15:02:47.911" v="39" actId="20577"/>
          <ac:spMkLst>
            <pc:docMk/>
            <pc:sldMk cId="0" sldId="256"/>
            <ac:spMk id="8" creationId="{1CDC0437-43CE-BC7A-7038-88B0B0BAB36D}"/>
          </ac:spMkLst>
        </pc:spChg>
        <pc:spChg chg="mod">
          <ac:chgData name="Utilisateur" userId="IQRR8DH+XMxne7abbYsBEaS9vgUI33S+gkjG4Diy470=" providerId="None" clId="Web-{8A2F9C08-22C5-4F0C-8DAA-CDBC596639A2}" dt="2025-08-15T15:01:49.012" v="23" actId="1076"/>
          <ac:spMkLst>
            <pc:docMk/>
            <pc:sldMk cId="0" sldId="256"/>
            <ac:spMk id="36" creationId="{AC92C781-A5C4-3886-2E37-116D4769D3EB}"/>
          </ac:spMkLst>
        </pc:spChg>
      </pc:sldChg>
    </pc:docChg>
  </pc:docChgLst>
  <pc:docChgLst>
    <pc:chgData clId="Web-{7ECEAA5D-2CB2-4085-9441-59D9708CC5FD}"/>
    <pc:docChg chg="modSld">
      <pc:chgData name="" userId="" providerId="" clId="Web-{7ECEAA5D-2CB2-4085-9441-59D9708CC5FD}" dt="2025-08-31T09:13:51.465" v="1" actId="20577"/>
      <pc:docMkLst>
        <pc:docMk/>
      </pc:docMkLst>
    </pc:docChg>
  </pc:docChgLst>
  <pc:docChgLst>
    <pc:chgData name="Utilisateur" userId="IQRR8DH+XMxne7abbYsBEaS9vgUI33S+gkjG4Diy470=" providerId="None" clId="Web-{999B87AA-D8B3-473E-93CB-B335366E161F}"/>
    <pc:docChg chg="modSld">
      <pc:chgData name="Utilisateur" userId="IQRR8DH+XMxne7abbYsBEaS9vgUI33S+gkjG4Diy470=" providerId="None" clId="Web-{999B87AA-D8B3-473E-93CB-B335366E161F}" dt="2025-08-13T18:06:37.780" v="301" actId="20577"/>
      <pc:docMkLst>
        <pc:docMk/>
      </pc:docMkLst>
    </pc:docChg>
  </pc:docChgLst>
  <pc:docChgLst>
    <pc:chgData name="Utilisateur" userId="IQRR8DH+XMxne7abbYsBEaS9vgUI33S+gkjG4Diy470=" providerId="None" clId="Web-{B556F88C-E966-461A-B6ED-9D257B62B34B}"/>
    <pc:docChg chg="modSld">
      <pc:chgData name="Utilisateur" userId="IQRR8DH+XMxne7abbYsBEaS9vgUI33S+gkjG4Diy470=" providerId="None" clId="Web-{B556F88C-E966-461A-B6ED-9D257B62B34B}" dt="2025-08-21T14:24:12.922" v="3" actId="14100"/>
      <pc:docMkLst>
        <pc:docMk/>
      </pc:docMkLst>
    </pc:docChg>
  </pc:docChgLst>
  <pc:docChgLst>
    <pc:chgData name="Utilisateur" userId="IQRR8DH+XMxne7abbYsBEaS9vgUI33S+gkjG4Diy470=" providerId="None" clId="Web-{03E88181-CB0E-4DFB-A38E-4598E811E863}"/>
    <pc:docChg chg="modSld">
      <pc:chgData name="Utilisateur" userId="IQRR8DH+XMxne7abbYsBEaS9vgUI33S+gkjG4Diy470=" providerId="None" clId="Web-{03E88181-CB0E-4DFB-A38E-4598E811E863}" dt="2025-08-13T18:46:40.651" v="23"/>
      <pc:docMkLst>
        <pc:docMk/>
      </pc:docMkLst>
    </pc:docChg>
  </pc:docChgLst>
  <pc:docChgLst>
    <pc:chgData name="Utilisateur" userId="IQRR8DH+XMxne7abbYsBEaS9vgUI33S+gkjG4Diy470=" providerId="None" clId="Web-{24D03D0E-F180-48F6-AAE0-94C80F117F36}"/>
    <pc:docChg chg="modSld">
      <pc:chgData name="Utilisateur" userId="IQRR8DH+XMxne7abbYsBEaS9vgUI33S+gkjG4Diy470=" providerId="None" clId="Web-{24D03D0E-F180-48F6-AAE0-94C80F117F36}" dt="2025-08-13T18:32:42.893" v="0" actId="14100"/>
      <pc:docMkLst>
        <pc:docMk/>
      </pc:docMkLst>
    </pc:docChg>
  </pc:docChgLst>
  <pc:docChgLst>
    <pc:chgData name="Utilisateur" userId="IQRR8DH+XMxne7abbYsBEaS9vgUI33S+gkjG4Diy470=" providerId="None" clId="Web-{03C5B26E-618A-4570-9B65-87CE11F8AC3E}"/>
    <pc:docChg chg="modSld">
      <pc:chgData name="Utilisateur" userId="IQRR8DH+XMxne7abbYsBEaS9vgUI33S+gkjG4Diy470=" providerId="None" clId="Web-{03C5B26E-618A-4570-9B65-87CE11F8AC3E}" dt="2025-08-31T09:20:02.827" v="0" actId="20577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capture d’écran, peigne, conception&#10;&#10;Le contenu généré par l’IA peut être incorrect.">
            <a:extLst>
              <a:ext uri="{FF2B5EF4-FFF2-40B4-BE49-F238E27FC236}">
                <a16:creationId xmlns:a16="http://schemas.microsoft.com/office/drawing/2014/main" id="{05F323E3-8307-C0C2-B38E-F32E861CF5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1" y="-14287"/>
            <a:ext cx="9132093" cy="5157787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4EA2E9F4-78A1-CFC7-5FE6-CB30B10F2AA6}"/>
              </a:ext>
            </a:extLst>
          </p:cNvPr>
          <p:cNvSpPr txBox="1"/>
          <p:nvPr/>
        </p:nvSpPr>
        <p:spPr>
          <a:xfrm>
            <a:off x="2412066" y="57152"/>
            <a:ext cx="2271712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2700" b="1" dirty="0">
                <a:latin typeface="Open Sans"/>
              </a:rPr>
              <a:t>Exit Ticket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74E3F651-E3CC-CD74-880C-C8DB64A30F5D}"/>
              </a:ext>
            </a:extLst>
          </p:cNvPr>
          <p:cNvSpPr/>
          <p:nvPr/>
        </p:nvSpPr>
        <p:spPr>
          <a:xfrm>
            <a:off x="537430" y="2650854"/>
            <a:ext cx="6060017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3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things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you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know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that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you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can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build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on</a:t>
            </a:r>
            <a:endParaRPr lang="fr-FR" dirty="0">
              <a:latin typeface="Arial"/>
              <a:ea typeface="Open Sans"/>
              <a:cs typeface="Arial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2C675171-9038-D874-567A-692ED1504CA5}"/>
              </a:ext>
            </a:extLst>
          </p:cNvPr>
          <p:cNvSpPr/>
          <p:nvPr/>
        </p:nvSpPr>
        <p:spPr>
          <a:xfrm>
            <a:off x="521198" y="608074"/>
            <a:ext cx="6076729" cy="282471"/>
          </a:xfrm>
          <a:prstGeom prst="roundRect">
            <a:avLst>
              <a:gd name="adj" fmla="val 11298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b="1" dirty="0">
                <a:latin typeface="Open Sans"/>
                <a:ea typeface="Open Sans"/>
                <a:cs typeface="Open Sans"/>
              </a:rPr>
              <a:t>1 </a:t>
            </a:r>
            <a:r>
              <a:rPr lang="fr-FR" sz="1200" b="1" err="1">
                <a:latin typeface="Open Sans"/>
                <a:ea typeface="Open Sans"/>
                <a:cs typeface="Open Sans"/>
              </a:rPr>
              <a:t>thing</a:t>
            </a:r>
            <a:r>
              <a:rPr lang="fr-FR" sz="1200" b="1">
                <a:latin typeface="Open Sans"/>
                <a:ea typeface="Open Sans"/>
                <a:cs typeface="Open Sans"/>
              </a:rPr>
              <a:t> you have a question about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1CDC0437-43CE-BC7A-7038-88B0B0BAB36D}"/>
              </a:ext>
            </a:extLst>
          </p:cNvPr>
          <p:cNvSpPr/>
          <p:nvPr/>
        </p:nvSpPr>
        <p:spPr>
          <a:xfrm>
            <a:off x="524519" y="1529275"/>
            <a:ext cx="6078844" cy="290147"/>
          </a:xfrm>
          <a:prstGeom prst="roundRect">
            <a:avLst>
              <a:gd name="adj" fmla="val 15210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b="1" dirty="0">
                <a:latin typeface="Open Sans"/>
                <a:ea typeface="Open Sans"/>
                <a:cs typeface="Open Sans"/>
              </a:rPr>
              <a:t>2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things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you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learned</a:t>
            </a:r>
            <a:endParaRPr lang="fr-FR" sz="1200" b="1" dirty="0" err="1">
              <a:solidFill>
                <a:srgbClr val="FFFFFF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4BEA9929-BD25-D7DF-B65C-74196B55A14B}"/>
              </a:ext>
            </a:extLst>
          </p:cNvPr>
          <p:cNvSpPr/>
          <p:nvPr/>
        </p:nvSpPr>
        <p:spPr>
          <a:xfrm>
            <a:off x="540632" y="3936155"/>
            <a:ext cx="6070240" cy="285030"/>
          </a:xfrm>
          <a:prstGeom prst="roundRect">
            <a:avLst>
              <a:gd name="adj" fmla="val 13769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How do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you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feel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about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this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topic?</a:t>
            </a:r>
            <a:endParaRPr lang="fr-FR" dirty="0"/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AC92C781-A5C4-3886-2E37-116D4769D3EB}"/>
              </a:ext>
            </a:extLst>
          </p:cNvPr>
          <p:cNvSpPr/>
          <p:nvPr/>
        </p:nvSpPr>
        <p:spPr>
          <a:xfrm>
            <a:off x="530846" y="895274"/>
            <a:ext cx="6072295" cy="295264"/>
          </a:xfrm>
          <a:prstGeom prst="roundRect">
            <a:avLst>
              <a:gd name="adj" fmla="val 187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E753CF11-F61B-A641-5DAA-6803DE6C911C}"/>
              </a:ext>
            </a:extLst>
          </p:cNvPr>
          <p:cNvSpPr/>
          <p:nvPr/>
        </p:nvSpPr>
        <p:spPr>
          <a:xfrm>
            <a:off x="543368" y="4225309"/>
            <a:ext cx="6069776" cy="562510"/>
          </a:xfrm>
          <a:prstGeom prst="roundRect">
            <a:avLst>
              <a:gd name="adj" fmla="val 7665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br>
              <a:rPr lang="en-US" dirty="0"/>
            </a:br>
            <a:r>
              <a:rPr lang="fr-FR" sz="12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I </a:t>
            </a:r>
            <a:r>
              <a:rPr lang="fr-FR" sz="120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need</a:t>
            </a:r>
            <a:r>
              <a:rPr lang="fr-FR" sz="12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more help                           I </a:t>
            </a:r>
            <a:r>
              <a:rPr lang="fr-FR" sz="12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understood </a:t>
            </a:r>
            <a:r>
              <a:rPr lang="fr-FR" sz="120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some</a:t>
            </a:r>
            <a:r>
              <a:rPr lang="fr-FR" sz="12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of </a:t>
            </a:r>
            <a:r>
              <a:rPr lang="fr-FR" sz="120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it</a:t>
            </a:r>
            <a:r>
              <a:rPr lang="fr-FR" sz="12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                                  I </a:t>
            </a:r>
            <a:r>
              <a:rPr lang="fr-FR" sz="120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got</a:t>
            </a:r>
            <a:r>
              <a:rPr lang="fr-FR" sz="12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it!</a:t>
            </a:r>
            <a:endParaRPr lang="fr-FR" err="1">
              <a:cs typeface="Arial"/>
            </a:endParaRP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83126CF0-1042-3556-B200-35CCD271AD31}"/>
              </a:ext>
            </a:extLst>
          </p:cNvPr>
          <p:cNvSpPr/>
          <p:nvPr/>
        </p:nvSpPr>
        <p:spPr>
          <a:xfrm>
            <a:off x="538842" y="1818824"/>
            <a:ext cx="6062609" cy="483983"/>
          </a:xfrm>
          <a:prstGeom prst="roundRect">
            <a:avLst>
              <a:gd name="adj" fmla="val 13101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51" name="Rectangle : coins arrondis 50">
            <a:extLst>
              <a:ext uri="{FF2B5EF4-FFF2-40B4-BE49-F238E27FC236}">
                <a16:creationId xmlns:a16="http://schemas.microsoft.com/office/drawing/2014/main" id="{D709DE3B-9247-4ADF-68E2-56F91F2E0339}"/>
              </a:ext>
            </a:extLst>
          </p:cNvPr>
          <p:cNvSpPr/>
          <p:nvPr/>
        </p:nvSpPr>
        <p:spPr>
          <a:xfrm>
            <a:off x="535832" y="2944993"/>
            <a:ext cx="6061484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cxnSp>
        <p:nvCxnSpPr>
          <p:cNvPr id="2" name="Connecteur droit avec flèche 1">
            <a:extLst>
              <a:ext uri="{FF2B5EF4-FFF2-40B4-BE49-F238E27FC236}">
                <a16:creationId xmlns:a16="http://schemas.microsoft.com/office/drawing/2014/main" id="{27F63D32-2D28-2773-4B7D-E7B30BD81A7B}"/>
              </a:ext>
            </a:extLst>
          </p:cNvPr>
          <p:cNvCxnSpPr/>
          <p:nvPr/>
        </p:nvCxnSpPr>
        <p:spPr>
          <a:xfrm flipV="1">
            <a:off x="904811" y="4410175"/>
            <a:ext cx="5310262" cy="21481"/>
          </a:xfrm>
          <a:prstGeom prst="straightConnector1">
            <a:avLst/>
          </a:prstGeom>
          <a:ln w="12700">
            <a:solidFill>
              <a:srgbClr val="337389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CDAFD0D4-3BFF-1E91-1F98-FF05F848CEC3}"/>
              </a:ext>
            </a:extLst>
          </p:cNvPr>
          <p:cNvSpPr txBox="1"/>
          <p:nvPr/>
        </p:nvSpPr>
        <p:spPr>
          <a:xfrm>
            <a:off x="680476" y="4294781"/>
            <a:ext cx="451529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000" dirty="0">
                <a:latin typeface="Open Sans"/>
              </a:rPr>
              <a:t>1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402D98E-0D99-EC9D-9B97-FAC2595B0D64}"/>
              </a:ext>
            </a:extLst>
          </p:cNvPr>
          <p:cNvSpPr txBox="1"/>
          <p:nvPr/>
        </p:nvSpPr>
        <p:spPr>
          <a:xfrm>
            <a:off x="6152587" y="4294779"/>
            <a:ext cx="451529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000" dirty="0">
                <a:latin typeface="Open Sans"/>
              </a:rPr>
              <a:t>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Affichage à l'écran (16:9)</PresentationFormat>
  <Slides>1</Slides>
  <Notes>1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Simple Light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386</cp:revision>
  <dcterms:modified xsi:type="dcterms:W3CDTF">2025-08-31T09:20:05Z</dcterms:modified>
</cp:coreProperties>
</file>